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3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1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53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5155560" cy="5141160"/>
          </a:xfrm>
          <a:prstGeom prst="rtTriangle">
            <a:avLst/>
          </a:prstGeom>
          <a:blipFill rotWithShape="0">
            <a:blip r:embed="rId2"/>
            <a:stretch>
              <a:fillRect l="-670520" t="-1212816" r="-921" b="-791824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 rot="10800000">
            <a:off x="6979320" y="0"/>
            <a:ext cx="2164680" cy="2010240"/>
          </a:xfrm>
          <a:prstGeom prst="rtTriangle">
            <a:avLst/>
          </a:prstGeom>
          <a:blipFill rotWithShape="0">
            <a:blip r:embed="rId3"/>
            <a:stretch>
              <a:fillRect l="261210" t="-692797" r="-483521" b="1070220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 rot="16200000">
            <a:off x="5760" y="0"/>
            <a:ext cx="2288880" cy="229752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 flipH="1">
            <a:off x="650520" y="576720"/>
            <a:ext cx="2297520" cy="228888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</a:t>
            </a:r>
            <a:r>
              <a:rPr b="0" lang="pt-BR" sz="4400" spc="-1" strike="noStrike">
                <a:latin typeface="Arial"/>
              </a:rPr>
              <a:t>para </a:t>
            </a:r>
            <a:r>
              <a:rPr b="0" lang="pt-BR" sz="4400" spc="-1" strike="noStrike">
                <a:latin typeface="Arial"/>
              </a:rPr>
              <a:t>editar o </a:t>
            </a:r>
            <a:r>
              <a:rPr b="0" lang="pt-BR" sz="4400" spc="-1" strike="noStrike">
                <a:latin typeface="Arial"/>
              </a:rPr>
              <a:t>formato </a:t>
            </a:r>
            <a:r>
              <a:rPr b="0" lang="pt-BR" sz="4400" spc="-1" strike="noStrike">
                <a:latin typeface="Arial"/>
              </a:rPr>
              <a:t>do texto </a:t>
            </a:r>
            <a:r>
              <a:rPr b="0" lang="pt-BR" sz="4400" spc="-1" strike="noStrike">
                <a:latin typeface="Arial"/>
              </a:rPr>
              <a:t>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0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"/>
          <p:cNvGrpSpPr/>
          <p:nvPr/>
        </p:nvGrpSpPr>
        <p:grpSpPr>
          <a:xfrm>
            <a:off x="4406760" y="-2160"/>
            <a:ext cx="4735080" cy="5145120"/>
            <a:chOff x="4406760" y="-2160"/>
            <a:chExt cx="4735080" cy="5145120"/>
          </a:xfrm>
        </p:grpSpPr>
        <p:sp>
          <p:nvSpPr>
            <p:cNvPr id="43" name="CustomShape 2"/>
            <p:cNvSpPr/>
            <p:nvPr/>
          </p:nvSpPr>
          <p:spPr>
            <a:xfrm rot="5400000">
              <a:off x="4408200" y="-1800"/>
              <a:ext cx="4731480" cy="473508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CustomShape 3"/>
            <p:cNvSpPr/>
            <p:nvPr/>
          </p:nvSpPr>
          <p:spPr>
            <a:xfrm rot="5400000">
              <a:off x="4843440" y="3240"/>
              <a:ext cx="4295520" cy="428436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4"/>
            <p:cNvSpPr/>
            <p:nvPr/>
          </p:nvSpPr>
          <p:spPr>
            <a:xfrm rot="16200000">
              <a:off x="5618520" y="123876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5"/>
            <p:cNvSpPr/>
            <p:nvPr/>
          </p:nvSpPr>
          <p:spPr>
            <a:xfrm flipH="1">
              <a:off x="5847840" y="144396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6"/>
            <p:cNvSpPr/>
            <p:nvPr/>
          </p:nvSpPr>
          <p:spPr>
            <a:xfrm rot="16200000">
              <a:off x="5987160" y="247176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7"/>
            <p:cNvSpPr/>
            <p:nvPr/>
          </p:nvSpPr>
          <p:spPr>
            <a:xfrm flipH="1">
              <a:off x="6220080" y="267696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8"/>
            <p:cNvSpPr/>
            <p:nvPr/>
          </p:nvSpPr>
          <p:spPr>
            <a:xfrm rot="16200000">
              <a:off x="6675480" y="186444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9"/>
            <p:cNvSpPr/>
            <p:nvPr/>
          </p:nvSpPr>
          <p:spPr>
            <a:xfrm flipH="1">
              <a:off x="6905880" y="206964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10"/>
            <p:cNvSpPr/>
            <p:nvPr/>
          </p:nvSpPr>
          <p:spPr>
            <a:xfrm rot="16200000">
              <a:off x="6861240" y="248004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11"/>
            <p:cNvSpPr/>
            <p:nvPr/>
          </p:nvSpPr>
          <p:spPr>
            <a:xfrm flipH="1">
              <a:off x="7963200" y="269280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12"/>
            <p:cNvSpPr/>
            <p:nvPr/>
          </p:nvSpPr>
          <p:spPr>
            <a:xfrm flipH="1">
              <a:off x="8142840" y="330876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13"/>
            <p:cNvSpPr/>
            <p:nvPr/>
          </p:nvSpPr>
          <p:spPr>
            <a:xfrm rot="16200000">
              <a:off x="7047720" y="309744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14"/>
            <p:cNvSpPr/>
            <p:nvPr/>
          </p:nvSpPr>
          <p:spPr>
            <a:xfrm flipH="1">
              <a:off x="7274520" y="330264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15"/>
            <p:cNvSpPr/>
            <p:nvPr/>
          </p:nvSpPr>
          <p:spPr>
            <a:xfrm rot="16200000">
              <a:off x="7227360" y="371304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16"/>
            <p:cNvSpPr/>
            <p:nvPr/>
          </p:nvSpPr>
          <p:spPr>
            <a:xfrm flipH="1">
              <a:off x="7460280" y="391824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17"/>
            <p:cNvSpPr/>
            <p:nvPr/>
          </p:nvSpPr>
          <p:spPr>
            <a:xfrm rot="16200000">
              <a:off x="8102520" y="372096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18"/>
            <p:cNvSpPr/>
            <p:nvPr/>
          </p:nvSpPr>
          <p:spPr>
            <a:xfrm flipH="1">
              <a:off x="8332200" y="392580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19"/>
            <p:cNvSpPr/>
            <p:nvPr/>
          </p:nvSpPr>
          <p:spPr>
            <a:xfrm rot="16200000">
              <a:off x="8288280" y="433656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1" name="PlaceHolder 20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</a:t>
            </a:r>
            <a:r>
              <a:rPr b="0" lang="pt-BR" sz="4400" spc="-1" strike="noStrike">
                <a:latin typeface="Arial"/>
              </a:rPr>
              <a:t>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62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0" y="0"/>
            <a:ext cx="630360" cy="58608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2"/>
          <p:cNvSpPr/>
          <p:nvPr/>
        </p:nvSpPr>
        <p:spPr>
          <a:xfrm>
            <a:off x="212040" y="221760"/>
            <a:ext cx="217080" cy="165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3"/>
          <p:cNvSpPr/>
          <p:nvPr/>
        </p:nvSpPr>
        <p:spPr>
          <a:xfrm>
            <a:off x="212040" y="284400"/>
            <a:ext cx="217080" cy="165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4"/>
          <p:cNvSpPr/>
          <p:nvPr/>
        </p:nvSpPr>
        <p:spPr>
          <a:xfrm>
            <a:off x="212040" y="346680"/>
            <a:ext cx="217080" cy="165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3" name="Group 5"/>
          <p:cNvGrpSpPr/>
          <p:nvPr/>
        </p:nvGrpSpPr>
        <p:grpSpPr>
          <a:xfrm>
            <a:off x="0" y="383400"/>
            <a:ext cx="1033200" cy="1011600"/>
            <a:chOff x="0" y="383400"/>
            <a:chExt cx="1033200" cy="1011600"/>
          </a:xfrm>
        </p:grpSpPr>
        <p:sp>
          <p:nvSpPr>
            <p:cNvPr id="104" name="CustomShape 6"/>
            <p:cNvSpPr/>
            <p:nvPr/>
          </p:nvSpPr>
          <p:spPr>
            <a:xfrm rot="16200000">
              <a:off x="0" y="38340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CustomShape 7"/>
            <p:cNvSpPr/>
            <p:nvPr/>
          </p:nvSpPr>
          <p:spPr>
            <a:xfrm flipH="1">
              <a:off x="226800" y="58860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6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</a:t>
            </a:r>
            <a:r>
              <a:rPr b="0" lang="pt-BR" sz="4400" spc="-1" strike="noStrike">
                <a:latin typeface="Arial"/>
              </a:rPr>
              <a:t>editar o </a:t>
            </a:r>
            <a:r>
              <a:rPr b="0" lang="pt-BR" sz="4400" spc="-1" strike="noStrike">
                <a:latin typeface="Arial"/>
              </a:rPr>
              <a:t>formato do </a:t>
            </a:r>
            <a:r>
              <a:rPr b="0" lang="pt-BR" sz="4400" spc="-1" strike="noStrike">
                <a:latin typeface="Arial"/>
              </a:rPr>
              <a:t>texto do </a:t>
            </a:r>
            <a:r>
              <a:rPr b="0" lang="pt-BR" sz="4400" spc="-1" strike="noStrike">
                <a:latin typeface="Arial"/>
              </a:rPr>
              <a:t>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07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0" y="0"/>
            <a:ext cx="630360" cy="58608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"/>
          <p:cNvSpPr/>
          <p:nvPr/>
        </p:nvSpPr>
        <p:spPr>
          <a:xfrm>
            <a:off x="212040" y="221760"/>
            <a:ext cx="217080" cy="165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3"/>
          <p:cNvSpPr/>
          <p:nvPr/>
        </p:nvSpPr>
        <p:spPr>
          <a:xfrm>
            <a:off x="212040" y="284400"/>
            <a:ext cx="217080" cy="165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4"/>
          <p:cNvSpPr/>
          <p:nvPr/>
        </p:nvSpPr>
        <p:spPr>
          <a:xfrm>
            <a:off x="212040" y="346680"/>
            <a:ext cx="217080" cy="165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48" name="Group 5"/>
          <p:cNvGrpSpPr/>
          <p:nvPr/>
        </p:nvGrpSpPr>
        <p:grpSpPr>
          <a:xfrm>
            <a:off x="0" y="383400"/>
            <a:ext cx="1033200" cy="1011600"/>
            <a:chOff x="0" y="383400"/>
            <a:chExt cx="1033200" cy="1011600"/>
          </a:xfrm>
        </p:grpSpPr>
        <p:sp>
          <p:nvSpPr>
            <p:cNvPr id="149" name="CustomShape 6"/>
            <p:cNvSpPr/>
            <p:nvPr/>
          </p:nvSpPr>
          <p:spPr>
            <a:xfrm rot="16200000">
              <a:off x="0" y="38340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CustomShape 7"/>
            <p:cNvSpPr/>
            <p:nvPr/>
          </p:nvSpPr>
          <p:spPr>
            <a:xfrm flipH="1">
              <a:off x="226800" y="58860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1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latin typeface="Arial"/>
              </a:rPr>
              <a:t>Cli</a:t>
            </a:r>
            <a:r>
              <a:rPr b="0" lang="pt-BR" sz="1800" spc="-1" strike="noStrike">
                <a:latin typeface="Arial"/>
              </a:rPr>
              <a:t>qu</a:t>
            </a:r>
            <a:r>
              <a:rPr b="0" lang="pt-BR" sz="1800" spc="-1" strike="noStrike">
                <a:latin typeface="Arial"/>
              </a:rPr>
              <a:t>e </a:t>
            </a:r>
            <a:r>
              <a:rPr b="0" lang="pt-BR" sz="1800" spc="-1" strike="noStrike">
                <a:latin typeface="Arial"/>
              </a:rPr>
              <a:t>par</a:t>
            </a:r>
            <a:r>
              <a:rPr b="0" lang="pt-BR" sz="1800" spc="-1" strike="noStrike">
                <a:latin typeface="Arial"/>
              </a:rPr>
              <a:t>a </a:t>
            </a:r>
            <a:r>
              <a:rPr b="0" lang="pt-BR" sz="1800" spc="-1" strike="noStrike">
                <a:latin typeface="Arial"/>
              </a:rPr>
              <a:t>edi</a:t>
            </a:r>
            <a:r>
              <a:rPr b="0" lang="pt-BR" sz="1800" spc="-1" strike="noStrike">
                <a:latin typeface="Arial"/>
              </a:rPr>
              <a:t>tar </a:t>
            </a:r>
            <a:r>
              <a:rPr b="0" lang="pt-BR" sz="1800" spc="-1" strike="noStrike">
                <a:latin typeface="Arial"/>
              </a:rPr>
              <a:t>o </a:t>
            </a:r>
            <a:r>
              <a:rPr b="0" lang="pt-BR" sz="1800" spc="-1" strike="noStrike">
                <a:latin typeface="Arial"/>
              </a:rPr>
              <a:t>for</a:t>
            </a:r>
            <a:r>
              <a:rPr b="0" lang="pt-BR" sz="1800" spc="-1" strike="noStrike">
                <a:latin typeface="Arial"/>
              </a:rPr>
              <a:t>ma</a:t>
            </a:r>
            <a:r>
              <a:rPr b="0" lang="pt-BR" sz="1800" spc="-1" strike="noStrike">
                <a:latin typeface="Arial"/>
              </a:rPr>
              <a:t>to </a:t>
            </a:r>
            <a:r>
              <a:rPr b="0" lang="pt-BR" sz="1800" spc="-1" strike="noStrike">
                <a:latin typeface="Arial"/>
              </a:rPr>
              <a:t>do </a:t>
            </a:r>
            <a:r>
              <a:rPr b="0" lang="pt-BR" sz="1800" spc="-1" strike="noStrike">
                <a:latin typeface="Arial"/>
              </a:rPr>
              <a:t>tex</a:t>
            </a:r>
            <a:r>
              <a:rPr b="0" lang="pt-BR" sz="1800" spc="-1" strike="noStrike">
                <a:latin typeface="Arial"/>
              </a:rPr>
              <a:t>to </a:t>
            </a:r>
            <a:r>
              <a:rPr b="0" lang="pt-BR" sz="1800" spc="-1" strike="noStrike">
                <a:latin typeface="Arial"/>
              </a:rPr>
              <a:t>do </a:t>
            </a:r>
            <a:r>
              <a:rPr b="0" lang="pt-BR" sz="1800" spc="-1" strike="noStrike">
                <a:latin typeface="Arial"/>
              </a:rPr>
              <a:t>títu</a:t>
            </a:r>
            <a:r>
              <a:rPr b="0" lang="pt-BR" sz="1800" spc="-1" strike="noStrike">
                <a:latin typeface="Arial"/>
              </a:rPr>
              <a:t>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2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0" y="0"/>
            <a:ext cx="630360" cy="58608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2"/>
          <p:cNvSpPr/>
          <p:nvPr/>
        </p:nvSpPr>
        <p:spPr>
          <a:xfrm>
            <a:off x="212040" y="221760"/>
            <a:ext cx="217080" cy="165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3"/>
          <p:cNvSpPr/>
          <p:nvPr/>
        </p:nvSpPr>
        <p:spPr>
          <a:xfrm>
            <a:off x="212040" y="284400"/>
            <a:ext cx="217080" cy="165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4"/>
          <p:cNvSpPr/>
          <p:nvPr/>
        </p:nvSpPr>
        <p:spPr>
          <a:xfrm>
            <a:off x="212040" y="346680"/>
            <a:ext cx="217080" cy="165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3" name="Group 5"/>
          <p:cNvGrpSpPr/>
          <p:nvPr/>
        </p:nvGrpSpPr>
        <p:grpSpPr>
          <a:xfrm>
            <a:off x="0" y="383400"/>
            <a:ext cx="1033200" cy="1011600"/>
            <a:chOff x="0" y="383400"/>
            <a:chExt cx="1033200" cy="1011600"/>
          </a:xfrm>
        </p:grpSpPr>
        <p:sp>
          <p:nvSpPr>
            <p:cNvPr id="194" name="CustomShape 6"/>
            <p:cNvSpPr/>
            <p:nvPr/>
          </p:nvSpPr>
          <p:spPr>
            <a:xfrm rot="16200000">
              <a:off x="0" y="38340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" name="CustomShape 7"/>
            <p:cNvSpPr/>
            <p:nvPr/>
          </p:nvSpPr>
          <p:spPr>
            <a:xfrm flipH="1">
              <a:off x="226800" y="588600"/>
              <a:ext cx="806400" cy="8064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6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</a:t>
            </a:r>
            <a:r>
              <a:rPr b="0" lang="pt-BR" sz="4400" spc="-1" strike="noStrike">
                <a:latin typeface="Arial"/>
              </a:rPr>
              <a:t>li</a:t>
            </a:r>
            <a:r>
              <a:rPr b="0" lang="pt-BR" sz="4400" spc="-1" strike="noStrike">
                <a:latin typeface="Arial"/>
              </a:rPr>
              <a:t>q</a:t>
            </a:r>
            <a:r>
              <a:rPr b="0" lang="pt-BR" sz="4400" spc="-1" strike="noStrike">
                <a:latin typeface="Arial"/>
              </a:rPr>
              <a:t>u</a:t>
            </a:r>
            <a:r>
              <a:rPr b="0" lang="pt-BR" sz="4400" spc="-1" strike="noStrike">
                <a:latin typeface="Arial"/>
              </a:rPr>
              <a:t>e </a:t>
            </a:r>
            <a:r>
              <a:rPr b="0" lang="pt-BR" sz="4400" spc="-1" strike="noStrike">
                <a:latin typeface="Arial"/>
              </a:rPr>
              <a:t>p</a:t>
            </a:r>
            <a:r>
              <a:rPr b="0" lang="pt-BR" sz="4400" spc="-1" strike="noStrike">
                <a:latin typeface="Arial"/>
              </a:rPr>
              <a:t>a</a:t>
            </a:r>
            <a:r>
              <a:rPr b="0" lang="pt-BR" sz="4400" spc="-1" strike="noStrike">
                <a:latin typeface="Arial"/>
              </a:rPr>
              <a:t>r</a:t>
            </a:r>
            <a:r>
              <a:rPr b="0" lang="pt-BR" sz="4400" spc="-1" strike="noStrike">
                <a:latin typeface="Arial"/>
              </a:rPr>
              <a:t>a </a:t>
            </a:r>
            <a:r>
              <a:rPr b="0" lang="pt-BR" sz="4400" spc="-1" strike="noStrike">
                <a:latin typeface="Arial"/>
              </a:rPr>
              <a:t>e</a:t>
            </a:r>
            <a:r>
              <a:rPr b="0" lang="pt-BR" sz="4400" spc="-1" strike="noStrike">
                <a:latin typeface="Arial"/>
              </a:rPr>
              <a:t>d</a:t>
            </a:r>
            <a:r>
              <a:rPr b="0" lang="pt-BR" sz="4400" spc="-1" strike="noStrike">
                <a:latin typeface="Arial"/>
              </a:rPr>
              <a:t>it</a:t>
            </a:r>
            <a:r>
              <a:rPr b="0" lang="pt-BR" sz="4400" spc="-1" strike="noStrike">
                <a:latin typeface="Arial"/>
              </a:rPr>
              <a:t>a</a:t>
            </a:r>
            <a:r>
              <a:rPr b="0" lang="pt-BR" sz="4400" spc="-1" strike="noStrike">
                <a:latin typeface="Arial"/>
              </a:rPr>
              <a:t>r </a:t>
            </a:r>
            <a:r>
              <a:rPr b="0" lang="pt-BR" sz="4400" spc="-1" strike="noStrike">
                <a:latin typeface="Arial"/>
              </a:rPr>
              <a:t>o </a:t>
            </a:r>
            <a:r>
              <a:rPr b="0" lang="pt-BR" sz="4400" spc="-1" strike="noStrike">
                <a:latin typeface="Arial"/>
              </a:rPr>
              <a:t>f</a:t>
            </a:r>
            <a:r>
              <a:rPr b="0" lang="pt-BR" sz="4400" spc="-1" strike="noStrike">
                <a:latin typeface="Arial"/>
              </a:rPr>
              <a:t>o</a:t>
            </a:r>
            <a:r>
              <a:rPr b="0" lang="pt-BR" sz="4400" spc="-1" strike="noStrike">
                <a:latin typeface="Arial"/>
              </a:rPr>
              <a:t>r</a:t>
            </a:r>
            <a:r>
              <a:rPr b="0" lang="pt-BR" sz="4400" spc="-1" strike="noStrike">
                <a:latin typeface="Arial"/>
              </a:rPr>
              <a:t>m</a:t>
            </a:r>
            <a:r>
              <a:rPr b="0" lang="pt-BR" sz="4400" spc="-1" strike="noStrike">
                <a:latin typeface="Arial"/>
              </a:rPr>
              <a:t>a</a:t>
            </a:r>
            <a:r>
              <a:rPr b="0" lang="pt-BR" sz="4400" spc="-1" strike="noStrike">
                <a:latin typeface="Arial"/>
              </a:rPr>
              <a:t>t</a:t>
            </a:r>
            <a:r>
              <a:rPr b="0" lang="pt-BR" sz="4400" spc="-1" strike="noStrike">
                <a:latin typeface="Arial"/>
              </a:rPr>
              <a:t>o </a:t>
            </a:r>
            <a:r>
              <a:rPr b="0" lang="pt-BR" sz="4400" spc="-1" strike="noStrike">
                <a:latin typeface="Arial"/>
              </a:rPr>
              <a:t>d</a:t>
            </a:r>
            <a:r>
              <a:rPr b="0" lang="pt-BR" sz="4400" spc="-1" strike="noStrike">
                <a:latin typeface="Arial"/>
              </a:rPr>
              <a:t>o </a:t>
            </a:r>
            <a:r>
              <a:rPr b="0" lang="pt-BR" sz="4400" spc="-1" strike="noStrike">
                <a:latin typeface="Arial"/>
              </a:rPr>
              <a:t>t</a:t>
            </a:r>
            <a:r>
              <a:rPr b="0" lang="pt-BR" sz="4400" spc="-1" strike="noStrike">
                <a:latin typeface="Arial"/>
              </a:rPr>
              <a:t>e</a:t>
            </a:r>
            <a:r>
              <a:rPr b="0" lang="pt-BR" sz="4400" spc="-1" strike="noStrike">
                <a:latin typeface="Arial"/>
              </a:rPr>
              <a:t>x</a:t>
            </a:r>
            <a:r>
              <a:rPr b="0" lang="pt-BR" sz="4400" spc="-1" strike="noStrike">
                <a:latin typeface="Arial"/>
              </a:rPr>
              <a:t>t</a:t>
            </a:r>
            <a:r>
              <a:rPr b="0" lang="pt-BR" sz="4400" spc="-1" strike="noStrike">
                <a:latin typeface="Arial"/>
              </a:rPr>
              <a:t>o </a:t>
            </a:r>
            <a:r>
              <a:rPr b="0" lang="pt-BR" sz="4400" spc="-1" strike="noStrike">
                <a:latin typeface="Arial"/>
              </a:rPr>
              <a:t>d</a:t>
            </a:r>
            <a:r>
              <a:rPr b="0" lang="pt-BR" sz="4400" spc="-1" strike="noStrike">
                <a:latin typeface="Arial"/>
              </a:rPr>
              <a:t>o </a:t>
            </a:r>
            <a:r>
              <a:rPr b="0" lang="pt-BR" sz="4400" spc="-1" strike="noStrike">
                <a:latin typeface="Arial"/>
              </a:rPr>
              <a:t>tí</a:t>
            </a:r>
            <a:r>
              <a:rPr b="0" lang="pt-BR" sz="4400" spc="-1" strike="noStrike">
                <a:latin typeface="Arial"/>
              </a:rPr>
              <a:t>t</a:t>
            </a:r>
            <a:r>
              <a:rPr b="0" lang="pt-BR" sz="4400" spc="-1" strike="noStrike">
                <a:latin typeface="Arial"/>
              </a:rPr>
              <a:t>u</a:t>
            </a:r>
            <a:r>
              <a:rPr b="0" lang="pt-BR" sz="4400" spc="-1" strike="noStrike">
                <a:latin typeface="Arial"/>
              </a:rPr>
              <a:t>l</a:t>
            </a:r>
            <a:r>
              <a:rPr b="0" lang="pt-BR" sz="4400" spc="-1" strike="noStrike">
                <a:latin typeface="Arial"/>
              </a:rPr>
              <a:t>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97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image" Target="../media/image45.png"/><Relationship Id="rId4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slideLayout" Target="../slideLayouts/slideLayout4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slideLayout" Target="../slideLayouts/slideLayout4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slideLayout" Target="../slideLayouts/slideLayout4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image" Target="../media/image53.png"/><Relationship Id="rId3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3323880" y="1697400"/>
            <a:ext cx="5433840" cy="74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Curso PcDevs</a:t>
            </a:r>
            <a:r>
              <a:rPr b="0" lang="pt-BR" sz="28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pt-BR" sz="2600" spc="-1" strike="noStrike">
                <a:solidFill>
                  <a:srgbClr val="ffffff"/>
                </a:solidFill>
                <a:latin typeface="Montserrat"/>
                <a:ea typeface="Montserrat"/>
              </a:rPr>
              <a:t>FullStack</a:t>
            </a:r>
            <a:endParaRPr b="0" lang="pt-BR" sz="26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6173280" y="3543840"/>
            <a:ext cx="2584440" cy="121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15000"/>
              </a:lnSpc>
              <a:tabLst>
                <a:tab algn="l" pos="0"/>
              </a:tabLst>
            </a:pPr>
            <a:r>
              <a:rPr b="0" lang="pt-BR" sz="1500" spc="-1" strike="noStrike">
                <a:solidFill>
                  <a:srgbClr val="ffffff"/>
                </a:solidFill>
                <a:latin typeface="Lato"/>
                <a:ea typeface="Lato"/>
              </a:rPr>
              <a:t>Projeto Integrador - Grupo 2</a:t>
            </a:r>
            <a:endParaRPr b="0" lang="pt-BR" sz="15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Carlos Procídio</a:t>
            </a:r>
            <a:endParaRPr b="0" lang="pt-BR" sz="13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Fernando Borba</a:t>
            </a:r>
            <a:endParaRPr b="0" lang="pt-BR" sz="13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Flagner Camargo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5561280" y="2258280"/>
            <a:ext cx="319644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pt-BR" sz="1800" spc="-1" strike="noStrike">
                <a:solidFill>
                  <a:srgbClr val="ffffff"/>
                </a:solidFill>
                <a:latin typeface="Montserrat"/>
                <a:ea typeface="Montserrat"/>
              </a:rPr>
              <a:t>Digital House / IBM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37" name="" descr=""/>
          <p:cNvPicPr/>
          <p:nvPr/>
        </p:nvPicPr>
        <p:blipFill>
          <a:blip r:embed="rId1"/>
          <a:stretch/>
        </p:blipFill>
        <p:spPr>
          <a:xfrm>
            <a:off x="4644000" y="3996000"/>
            <a:ext cx="719280" cy="71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Imagem 296" descr=""/>
          <p:cNvPicPr/>
          <p:nvPr/>
        </p:nvPicPr>
        <p:blipFill>
          <a:blip r:embed="rId1"/>
          <a:stretch/>
        </p:blipFill>
        <p:spPr>
          <a:xfrm>
            <a:off x="720" y="1260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284" name="CustomShape 1"/>
          <p:cNvSpPr/>
          <p:nvPr/>
        </p:nvSpPr>
        <p:spPr>
          <a:xfrm>
            <a:off x="1424880" y="1907280"/>
            <a:ext cx="1851480" cy="44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Protótipo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1424880" y="3320280"/>
            <a:ext cx="1688760" cy="44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Codificação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6548760" y="1799280"/>
            <a:ext cx="1851480" cy="44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Refino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87" name="CustomShape 4"/>
          <p:cNvSpPr/>
          <p:nvPr/>
        </p:nvSpPr>
        <p:spPr>
          <a:xfrm>
            <a:off x="6548760" y="3320280"/>
            <a:ext cx="1851480" cy="44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Feedback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88" name="CustomShape 5"/>
          <p:cNvSpPr/>
          <p:nvPr/>
        </p:nvSpPr>
        <p:spPr>
          <a:xfrm flipH="1">
            <a:off x="778680" y="1641960"/>
            <a:ext cx="7593840" cy="7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6"/>
          <p:cNvSpPr/>
          <p:nvPr/>
        </p:nvSpPr>
        <p:spPr>
          <a:xfrm flipH="1">
            <a:off x="778680" y="3044160"/>
            <a:ext cx="2273040" cy="7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prstDash val="dot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CustomShape 7"/>
          <p:cNvSpPr/>
          <p:nvPr/>
        </p:nvSpPr>
        <p:spPr>
          <a:xfrm flipH="1">
            <a:off x="6099480" y="3044160"/>
            <a:ext cx="2273040" cy="7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prstDash val="dot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1" name="CustomShape 8"/>
          <p:cNvSpPr/>
          <p:nvPr/>
        </p:nvSpPr>
        <p:spPr>
          <a:xfrm flipH="1">
            <a:off x="778680" y="4455000"/>
            <a:ext cx="7593840" cy="7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9"/>
          <p:cNvSpPr/>
          <p:nvPr/>
        </p:nvSpPr>
        <p:spPr>
          <a:xfrm>
            <a:off x="3171600" y="1660680"/>
            <a:ext cx="2784960" cy="278496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CustomShape 10"/>
          <p:cNvSpPr/>
          <p:nvPr/>
        </p:nvSpPr>
        <p:spPr>
          <a:xfrm rot="5400000">
            <a:off x="3173760" y="1658160"/>
            <a:ext cx="2784960" cy="278496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11"/>
          <p:cNvSpPr/>
          <p:nvPr/>
        </p:nvSpPr>
        <p:spPr>
          <a:xfrm rot="10800000">
            <a:off x="3173760" y="1660680"/>
            <a:ext cx="2784960" cy="278496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5" name="CustomShape 12"/>
          <p:cNvSpPr/>
          <p:nvPr/>
        </p:nvSpPr>
        <p:spPr>
          <a:xfrm rot="16200000">
            <a:off x="3171600" y="1663200"/>
            <a:ext cx="2784960" cy="278496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96" name="Group 13"/>
          <p:cNvGrpSpPr/>
          <p:nvPr/>
        </p:nvGrpSpPr>
        <p:grpSpPr>
          <a:xfrm>
            <a:off x="3079080" y="2699280"/>
            <a:ext cx="734040" cy="734400"/>
            <a:chOff x="3079080" y="2699280"/>
            <a:chExt cx="734040" cy="734400"/>
          </a:xfrm>
        </p:grpSpPr>
        <p:sp>
          <p:nvSpPr>
            <p:cNvPr id="297" name="CustomShape 14"/>
            <p:cNvSpPr/>
            <p:nvPr/>
          </p:nvSpPr>
          <p:spPr>
            <a:xfrm rot="2368800">
              <a:off x="3185280" y="2805480"/>
              <a:ext cx="521640" cy="521640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algn="tl" blurRad="228600" dir="5400000" dist="50760" rotWithShape="0">
                <a:srgbClr val="000000">
                  <a:alpha val="5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98" name="CustomShape 15"/>
            <p:cNvSpPr/>
            <p:nvPr/>
          </p:nvSpPr>
          <p:spPr>
            <a:xfrm rot="249000">
              <a:off x="3170160" y="2768040"/>
              <a:ext cx="581760" cy="58212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99" name="CustomShape 16"/>
          <p:cNvSpPr/>
          <p:nvPr/>
        </p:nvSpPr>
        <p:spPr>
          <a:xfrm>
            <a:off x="3199320" y="2882880"/>
            <a:ext cx="505440" cy="26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01</a:t>
            </a:r>
            <a:endParaRPr b="0" lang="pt-BR" sz="1600" spc="-1" strike="noStrike">
              <a:latin typeface="Arial"/>
            </a:endParaRPr>
          </a:p>
        </p:txBody>
      </p:sp>
      <p:grpSp>
        <p:nvGrpSpPr>
          <p:cNvPr id="300" name="Group 17"/>
          <p:cNvGrpSpPr/>
          <p:nvPr/>
        </p:nvGrpSpPr>
        <p:grpSpPr>
          <a:xfrm>
            <a:off x="4223880" y="3803760"/>
            <a:ext cx="734400" cy="734400"/>
            <a:chOff x="4223880" y="3803760"/>
            <a:chExt cx="734400" cy="734400"/>
          </a:xfrm>
        </p:grpSpPr>
        <p:sp>
          <p:nvSpPr>
            <p:cNvPr id="301" name="CustomShape 18"/>
            <p:cNvSpPr/>
            <p:nvPr/>
          </p:nvSpPr>
          <p:spPr>
            <a:xfrm rot="18568200">
              <a:off x="4330080" y="3909960"/>
              <a:ext cx="521640" cy="521640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algn="tl" blurRad="228600" dir="5400000" dist="50760" rotWithShape="0">
                <a:srgbClr val="000000">
                  <a:alpha val="5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02" name="CustomShape 19"/>
            <p:cNvSpPr/>
            <p:nvPr/>
          </p:nvSpPr>
          <p:spPr>
            <a:xfrm rot="16449000">
              <a:off x="4291920" y="3867120"/>
              <a:ext cx="581760" cy="58212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03" name="CustomShape 20"/>
          <p:cNvSpPr/>
          <p:nvPr/>
        </p:nvSpPr>
        <p:spPr>
          <a:xfrm>
            <a:off x="4320360" y="3970800"/>
            <a:ext cx="505440" cy="26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02</a:t>
            </a:r>
            <a:endParaRPr b="0" lang="pt-BR" sz="1600" spc="-1" strike="noStrike">
              <a:latin typeface="Arial"/>
            </a:endParaRPr>
          </a:p>
        </p:txBody>
      </p:sp>
      <p:grpSp>
        <p:nvGrpSpPr>
          <p:cNvPr id="304" name="Group 21"/>
          <p:cNvGrpSpPr/>
          <p:nvPr/>
        </p:nvGrpSpPr>
        <p:grpSpPr>
          <a:xfrm>
            <a:off x="5313960" y="2703240"/>
            <a:ext cx="734040" cy="734400"/>
            <a:chOff x="5313960" y="2703240"/>
            <a:chExt cx="734040" cy="734400"/>
          </a:xfrm>
        </p:grpSpPr>
        <p:sp>
          <p:nvSpPr>
            <p:cNvPr id="305" name="CustomShape 22"/>
            <p:cNvSpPr/>
            <p:nvPr/>
          </p:nvSpPr>
          <p:spPr>
            <a:xfrm rot="13168800">
              <a:off x="5419800" y="2809440"/>
              <a:ext cx="521640" cy="521640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algn="tl" blurRad="228600" dir="5400000" dist="50760" rotWithShape="0">
                <a:srgbClr val="000000">
                  <a:alpha val="5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06" name="CustomShape 23"/>
            <p:cNvSpPr/>
            <p:nvPr/>
          </p:nvSpPr>
          <p:spPr>
            <a:xfrm rot="11048400">
              <a:off x="5375160" y="2786040"/>
              <a:ext cx="581760" cy="58212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07" name="CustomShape 24"/>
          <p:cNvSpPr/>
          <p:nvPr/>
        </p:nvSpPr>
        <p:spPr>
          <a:xfrm>
            <a:off x="5403960" y="2882880"/>
            <a:ext cx="505440" cy="26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03</a:t>
            </a:r>
            <a:endParaRPr b="0" lang="pt-BR" sz="1600" spc="-1" strike="noStrike">
              <a:latin typeface="Arial"/>
            </a:endParaRPr>
          </a:p>
        </p:txBody>
      </p:sp>
      <p:grpSp>
        <p:nvGrpSpPr>
          <p:cNvPr id="308" name="Group 25"/>
          <p:cNvGrpSpPr/>
          <p:nvPr/>
        </p:nvGrpSpPr>
        <p:grpSpPr>
          <a:xfrm>
            <a:off x="4195800" y="1569960"/>
            <a:ext cx="734400" cy="734400"/>
            <a:chOff x="4195800" y="1569960"/>
            <a:chExt cx="734400" cy="734400"/>
          </a:xfrm>
        </p:grpSpPr>
        <p:sp>
          <p:nvSpPr>
            <p:cNvPr id="309" name="CustomShape 26"/>
            <p:cNvSpPr/>
            <p:nvPr/>
          </p:nvSpPr>
          <p:spPr>
            <a:xfrm rot="7768200">
              <a:off x="4302000" y="1676160"/>
              <a:ext cx="521640" cy="521640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algn="tl" blurRad="228600" dir="5400000" dist="50760" rotWithShape="0">
                <a:srgbClr val="000000">
                  <a:alpha val="5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10" name="CustomShape 27"/>
            <p:cNvSpPr/>
            <p:nvPr/>
          </p:nvSpPr>
          <p:spPr>
            <a:xfrm rot="5649000">
              <a:off x="4280400" y="1658520"/>
              <a:ext cx="581760" cy="58212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11" name="CustomShape 28"/>
          <p:cNvSpPr/>
          <p:nvPr/>
        </p:nvSpPr>
        <p:spPr>
          <a:xfrm>
            <a:off x="4320360" y="1765080"/>
            <a:ext cx="505440" cy="26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04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312" name="CustomShape 29"/>
          <p:cNvSpPr/>
          <p:nvPr/>
        </p:nvSpPr>
        <p:spPr>
          <a:xfrm>
            <a:off x="3753720" y="2242800"/>
            <a:ext cx="1620360" cy="162036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CustomShape 30"/>
          <p:cNvSpPr/>
          <p:nvPr/>
        </p:nvSpPr>
        <p:spPr>
          <a:xfrm>
            <a:off x="1424880" y="2328840"/>
            <a:ext cx="1490040" cy="68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000" spc="-1" strike="noStrike">
                <a:solidFill>
                  <a:srgbClr val="d9d9d9"/>
                </a:solidFill>
                <a:latin typeface="Lato"/>
                <a:ea typeface="Lato"/>
              </a:rPr>
              <a:t>Definição de escopo e layout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14" name="CustomShape 31"/>
          <p:cNvSpPr/>
          <p:nvPr/>
        </p:nvSpPr>
        <p:spPr>
          <a:xfrm>
            <a:off x="1424880" y="3741480"/>
            <a:ext cx="1814040" cy="68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000" spc="-1" strike="noStrike">
                <a:solidFill>
                  <a:srgbClr val="d9d9d9"/>
                </a:solidFill>
                <a:latin typeface="Lato"/>
                <a:ea typeface="Lato"/>
              </a:rPr>
              <a:t>Desenvolvimento do módulo e suas integrações.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15" name="CustomShape 32"/>
          <p:cNvSpPr/>
          <p:nvPr/>
        </p:nvSpPr>
        <p:spPr>
          <a:xfrm>
            <a:off x="6548760" y="2220840"/>
            <a:ext cx="1989000" cy="68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000" spc="-1" strike="noStrike">
                <a:solidFill>
                  <a:srgbClr val="d9d9d9"/>
                </a:solidFill>
                <a:latin typeface="Lato"/>
                <a:ea typeface="Lato"/>
              </a:rPr>
              <a:t>Dúvidas ou erros não solucionados são levadas aos professores.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16" name="CustomShape 33"/>
          <p:cNvSpPr/>
          <p:nvPr/>
        </p:nvSpPr>
        <p:spPr>
          <a:xfrm>
            <a:off x="6548760" y="3741480"/>
            <a:ext cx="1730160" cy="68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000" spc="-1" strike="noStrike">
                <a:solidFill>
                  <a:srgbClr val="d9d9d9"/>
                </a:solidFill>
                <a:latin typeface="Lato"/>
                <a:ea typeface="Lato"/>
              </a:rPr>
              <a:t>Validação de cada membro do grupo.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17" name="CustomShape 34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Ciclo de Desenvolvimento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18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Imagem 332" descr=""/>
          <p:cNvPicPr/>
          <p:nvPr/>
        </p:nvPicPr>
        <p:blipFill>
          <a:blip r:embed="rId1"/>
          <a:stretch/>
        </p:blipFill>
        <p:spPr>
          <a:xfrm>
            <a:off x="360" y="720"/>
            <a:ext cx="9141840" cy="1922400"/>
          </a:xfrm>
          <a:prstGeom prst="rect">
            <a:avLst/>
          </a:prstGeom>
          <a:ln>
            <a:noFill/>
          </a:ln>
        </p:spPr>
      </p:pic>
      <p:pic>
        <p:nvPicPr>
          <p:cNvPr id="320" name="Imagem 335" descr=""/>
          <p:cNvPicPr/>
          <p:nvPr/>
        </p:nvPicPr>
        <p:blipFill>
          <a:blip r:embed="rId2"/>
          <a:stretch/>
        </p:blipFill>
        <p:spPr>
          <a:xfrm>
            <a:off x="1519920" y="1632600"/>
            <a:ext cx="7325640" cy="3270600"/>
          </a:xfrm>
          <a:prstGeom prst="rect">
            <a:avLst/>
          </a:prstGeom>
          <a:ln>
            <a:noFill/>
          </a:ln>
        </p:spPr>
      </p:pic>
      <p:sp>
        <p:nvSpPr>
          <p:cNvPr id="321" name="CustomShape 1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Diagrama de Entidade-Relacionamento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22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Imagem 336" descr=""/>
          <p:cNvPicPr/>
          <p:nvPr/>
        </p:nvPicPr>
        <p:blipFill>
          <a:blip r:embed="rId1"/>
          <a:stretch/>
        </p:blipFill>
        <p:spPr>
          <a:xfrm>
            <a:off x="0" y="288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324" name="CustomShape 1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de Páginas / Geral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25" name="" descr=""/>
          <p:cNvPicPr/>
          <p:nvPr/>
        </p:nvPicPr>
        <p:blipFill>
          <a:blip r:embed="rId2"/>
          <a:stretch/>
        </p:blipFill>
        <p:spPr>
          <a:xfrm>
            <a:off x="2210760" y="1162800"/>
            <a:ext cx="6567120" cy="3671280"/>
          </a:xfrm>
          <a:prstGeom prst="rect">
            <a:avLst/>
          </a:prstGeom>
          <a:ln>
            <a:noFill/>
          </a:ln>
        </p:spPr>
      </p:pic>
      <p:pic>
        <p:nvPicPr>
          <p:cNvPr id="326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Imagem 340" descr=""/>
          <p:cNvPicPr/>
          <p:nvPr/>
        </p:nvPicPr>
        <p:blipFill>
          <a:blip r:embed="rId1"/>
          <a:stretch/>
        </p:blipFill>
        <p:spPr>
          <a:xfrm>
            <a:off x="0" y="2880"/>
            <a:ext cx="9141840" cy="1922400"/>
          </a:xfrm>
          <a:prstGeom prst="rect">
            <a:avLst/>
          </a:prstGeom>
          <a:ln>
            <a:noFill/>
          </a:ln>
        </p:spPr>
      </p:pic>
      <p:pic>
        <p:nvPicPr>
          <p:cNvPr id="328" name="Imagem 343" descr=""/>
          <p:cNvPicPr/>
          <p:nvPr/>
        </p:nvPicPr>
        <p:blipFill>
          <a:blip r:embed="rId2"/>
          <a:stretch/>
        </p:blipFill>
        <p:spPr>
          <a:xfrm>
            <a:off x="1602720" y="1657080"/>
            <a:ext cx="6964200" cy="1954080"/>
          </a:xfrm>
          <a:prstGeom prst="rect">
            <a:avLst/>
          </a:prstGeom>
          <a:ln>
            <a:noFill/>
          </a:ln>
        </p:spPr>
      </p:pic>
      <p:sp>
        <p:nvSpPr>
          <p:cNvPr id="329" name="CustomShape 1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de Páginas / Visitante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30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Imagem 344" descr=""/>
          <p:cNvPicPr/>
          <p:nvPr/>
        </p:nvPicPr>
        <p:blipFill>
          <a:blip r:embed="rId1"/>
          <a:stretch/>
        </p:blipFill>
        <p:spPr>
          <a:xfrm>
            <a:off x="0" y="2880"/>
            <a:ext cx="9141840" cy="1922400"/>
          </a:xfrm>
          <a:prstGeom prst="rect">
            <a:avLst/>
          </a:prstGeom>
          <a:ln>
            <a:noFill/>
          </a:ln>
        </p:spPr>
      </p:pic>
      <p:pic>
        <p:nvPicPr>
          <p:cNvPr id="332" name="Imagem 347" descr=""/>
          <p:cNvPicPr/>
          <p:nvPr/>
        </p:nvPicPr>
        <p:blipFill>
          <a:blip r:embed="rId2"/>
          <a:stretch/>
        </p:blipFill>
        <p:spPr>
          <a:xfrm>
            <a:off x="2621880" y="1042200"/>
            <a:ext cx="4073040" cy="3750840"/>
          </a:xfrm>
          <a:prstGeom prst="rect">
            <a:avLst/>
          </a:prstGeom>
          <a:ln>
            <a:noFill/>
          </a:ln>
        </p:spPr>
      </p:pic>
      <p:sp>
        <p:nvSpPr>
          <p:cNvPr id="333" name="CustomShape 1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de Páginas / Cadastrador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34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Imagem 348" descr=""/>
          <p:cNvPicPr/>
          <p:nvPr/>
        </p:nvPicPr>
        <p:blipFill>
          <a:blip r:embed="rId1"/>
          <a:stretch/>
        </p:blipFill>
        <p:spPr>
          <a:xfrm>
            <a:off x="0" y="288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336" name="CustomShape 1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de Páginas / Admin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37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  <p:pic>
        <p:nvPicPr>
          <p:cNvPr id="338" name="" descr=""/>
          <p:cNvPicPr/>
          <p:nvPr/>
        </p:nvPicPr>
        <p:blipFill>
          <a:blip r:embed="rId3"/>
          <a:stretch/>
        </p:blipFill>
        <p:spPr>
          <a:xfrm>
            <a:off x="3010320" y="1372680"/>
            <a:ext cx="3962160" cy="3497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Imagem 352" descr=""/>
          <p:cNvPicPr/>
          <p:nvPr/>
        </p:nvPicPr>
        <p:blipFill>
          <a:blip r:embed="rId1"/>
          <a:stretch/>
        </p:blipFill>
        <p:spPr>
          <a:xfrm>
            <a:off x="0" y="108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340" name="CustomShape 1"/>
          <p:cNvSpPr/>
          <p:nvPr/>
        </p:nvSpPr>
        <p:spPr>
          <a:xfrm>
            <a:off x="2358720" y="1822320"/>
            <a:ext cx="636480" cy="657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2"/>
          <p:cNvSpPr/>
          <p:nvPr/>
        </p:nvSpPr>
        <p:spPr>
          <a:xfrm flipH="1">
            <a:off x="1210320" y="2361240"/>
            <a:ext cx="1798920" cy="12492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3"/>
          <p:cNvSpPr/>
          <p:nvPr/>
        </p:nvSpPr>
        <p:spPr>
          <a:xfrm>
            <a:off x="1212840" y="2502720"/>
            <a:ext cx="1798920" cy="12492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4"/>
          <p:cNvSpPr/>
          <p:nvPr/>
        </p:nvSpPr>
        <p:spPr>
          <a:xfrm>
            <a:off x="4100400" y="1822320"/>
            <a:ext cx="636480" cy="657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5"/>
          <p:cNvSpPr/>
          <p:nvPr/>
        </p:nvSpPr>
        <p:spPr>
          <a:xfrm flipH="1">
            <a:off x="2952000" y="2361240"/>
            <a:ext cx="1798920" cy="124920"/>
          </a:xfrm>
          <a:prstGeom prst="parallelogram">
            <a:avLst>
              <a:gd name="adj" fmla="val 96952"/>
            </a:avLst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400" spc="-1" strike="noStrike">
                <a:solidFill>
                  <a:srgbClr val="999999"/>
                </a:solidFill>
                <a:latin typeface="Arial"/>
                <a:ea typeface="Arial"/>
              </a:rPr>
              <a:t> 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45" name="CustomShape 6"/>
          <p:cNvSpPr/>
          <p:nvPr/>
        </p:nvSpPr>
        <p:spPr>
          <a:xfrm>
            <a:off x="2954520" y="2502720"/>
            <a:ext cx="1798920" cy="124920"/>
          </a:xfrm>
          <a:prstGeom prst="parallelogram">
            <a:avLst>
              <a:gd name="adj" fmla="val 96952"/>
            </a:avLst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7"/>
          <p:cNvSpPr/>
          <p:nvPr/>
        </p:nvSpPr>
        <p:spPr>
          <a:xfrm>
            <a:off x="5842800" y="1822320"/>
            <a:ext cx="636480" cy="657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8"/>
          <p:cNvSpPr/>
          <p:nvPr/>
        </p:nvSpPr>
        <p:spPr>
          <a:xfrm flipH="1">
            <a:off x="4694400" y="2361240"/>
            <a:ext cx="1798920" cy="124920"/>
          </a:xfrm>
          <a:prstGeom prst="parallelogram">
            <a:avLst>
              <a:gd name="adj" fmla="val 96952"/>
            </a:avLst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9"/>
          <p:cNvSpPr/>
          <p:nvPr/>
        </p:nvSpPr>
        <p:spPr>
          <a:xfrm>
            <a:off x="4696920" y="2502720"/>
            <a:ext cx="1798920" cy="124920"/>
          </a:xfrm>
          <a:prstGeom prst="parallelogram">
            <a:avLst>
              <a:gd name="adj" fmla="val 96952"/>
            </a:avLst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10"/>
          <p:cNvSpPr/>
          <p:nvPr/>
        </p:nvSpPr>
        <p:spPr>
          <a:xfrm>
            <a:off x="7574400" y="1822320"/>
            <a:ext cx="636480" cy="657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e556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CustomShape 11"/>
          <p:cNvSpPr/>
          <p:nvPr/>
        </p:nvSpPr>
        <p:spPr>
          <a:xfrm flipH="1">
            <a:off x="6426000" y="2361240"/>
            <a:ext cx="1798920" cy="12492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12"/>
          <p:cNvSpPr/>
          <p:nvPr/>
        </p:nvSpPr>
        <p:spPr>
          <a:xfrm>
            <a:off x="6428520" y="2502720"/>
            <a:ext cx="1798920" cy="12492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CustomShape 13"/>
          <p:cNvSpPr/>
          <p:nvPr/>
        </p:nvSpPr>
        <p:spPr>
          <a:xfrm>
            <a:off x="1251360" y="3052440"/>
            <a:ext cx="1411560" cy="148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Seleção do integrantes de cada grupo.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Apresentação e seleção da ideia. 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Início da documentação.</a:t>
            </a:r>
            <a:endParaRPr b="0" lang="pt-BR" sz="800" spc="-1" strike="noStrike">
              <a:latin typeface="Arial"/>
            </a:endParaRPr>
          </a:p>
        </p:txBody>
      </p:sp>
      <p:sp>
        <p:nvSpPr>
          <p:cNvPr id="353" name="CustomShape 14"/>
          <p:cNvSpPr/>
          <p:nvPr/>
        </p:nvSpPr>
        <p:spPr>
          <a:xfrm>
            <a:off x="2971800" y="3052440"/>
            <a:ext cx="1599120" cy="133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Início do desenho do Projeto (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Draft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).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Início da criação das telas do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Frontend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54" name="CustomShape 15"/>
          <p:cNvSpPr/>
          <p:nvPr/>
        </p:nvSpPr>
        <p:spPr>
          <a:xfrm>
            <a:off x="4720320" y="3052440"/>
            <a:ext cx="1614600" cy="126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Telas do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Frontend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Modelagem e desenvolvimento do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Backend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</p:txBody>
      </p:sp>
      <p:sp>
        <p:nvSpPr>
          <p:cNvPr id="355" name="CustomShape 16"/>
          <p:cNvSpPr/>
          <p:nvPr/>
        </p:nvSpPr>
        <p:spPr>
          <a:xfrm>
            <a:off x="6516000" y="3052440"/>
            <a:ext cx="1582920" cy="133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Integração do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Frontend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 com 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Backend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Entrega e Apresentação da versão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v1.0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Conclusão da documentação.</a:t>
            </a:r>
            <a:endParaRPr b="0" lang="pt-BR" sz="800" spc="-1" strike="noStrike">
              <a:latin typeface="Arial"/>
            </a:endParaRPr>
          </a:p>
        </p:txBody>
      </p:sp>
      <p:sp>
        <p:nvSpPr>
          <p:cNvPr id="356" name="CustomShape 17"/>
          <p:cNvSpPr/>
          <p:nvPr/>
        </p:nvSpPr>
        <p:spPr>
          <a:xfrm>
            <a:off x="1251360" y="2674080"/>
            <a:ext cx="146736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Formação do Grupo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57" name="CustomShape 18"/>
          <p:cNvSpPr/>
          <p:nvPr/>
        </p:nvSpPr>
        <p:spPr>
          <a:xfrm>
            <a:off x="2971800" y="2675880"/>
            <a:ext cx="145512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Definição do Projeto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58" name="CustomShape 19"/>
          <p:cNvSpPr/>
          <p:nvPr/>
        </p:nvSpPr>
        <p:spPr>
          <a:xfrm>
            <a:off x="4720320" y="2675880"/>
            <a:ext cx="132660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Desenvolvimento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59" name="CustomShape 20"/>
          <p:cNvSpPr/>
          <p:nvPr/>
        </p:nvSpPr>
        <p:spPr>
          <a:xfrm>
            <a:off x="6494040" y="2675880"/>
            <a:ext cx="113400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Integração 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60" name="CustomShape 21"/>
          <p:cNvSpPr/>
          <p:nvPr/>
        </p:nvSpPr>
        <p:spPr>
          <a:xfrm>
            <a:off x="1792440" y="1646280"/>
            <a:ext cx="53568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FEV</a:t>
            </a:r>
            <a:endParaRPr b="0" lang="pt-BR" sz="8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61" name="CustomShape 22"/>
          <p:cNvSpPr/>
          <p:nvPr/>
        </p:nvSpPr>
        <p:spPr>
          <a:xfrm>
            <a:off x="3520800" y="1646280"/>
            <a:ext cx="53568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MAR</a:t>
            </a:r>
            <a:endParaRPr b="0" lang="pt-BR" sz="8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62" name="CustomShape 23"/>
          <p:cNvSpPr/>
          <p:nvPr/>
        </p:nvSpPr>
        <p:spPr>
          <a:xfrm>
            <a:off x="5269320" y="1646280"/>
            <a:ext cx="53568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ABR</a:t>
            </a:r>
            <a:endParaRPr b="0" lang="pt-BR" sz="8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63" name="CustomShape 24"/>
          <p:cNvSpPr/>
          <p:nvPr/>
        </p:nvSpPr>
        <p:spPr>
          <a:xfrm>
            <a:off x="7023960" y="1646280"/>
            <a:ext cx="53568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MAI</a:t>
            </a:r>
            <a:endParaRPr b="0" lang="pt-BR" sz="8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64" name="CustomShape 25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Cronograma do Projeto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65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645480" y="1977840"/>
            <a:ext cx="3060720" cy="68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Obrigado!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367" name="CustomShape 2"/>
          <p:cNvSpPr/>
          <p:nvPr/>
        </p:nvSpPr>
        <p:spPr>
          <a:xfrm>
            <a:off x="645480" y="2788200"/>
            <a:ext cx="2809800" cy="96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Gostaríamos de agradecer a IBM e a Digital House pela oportunidade, aos intérpretes, conteudistas, e toda a equipe que nos apoiou nessa jornada.</a:t>
            </a:r>
            <a:endParaRPr b="0" lang="pt-BR" sz="1300" spc="-1" strike="noStrike">
              <a:latin typeface="Arial"/>
            </a:endParaRPr>
          </a:p>
        </p:txBody>
      </p:sp>
      <p:pic>
        <p:nvPicPr>
          <p:cNvPr id="368" name="Imagem 394" descr=""/>
          <p:cNvPicPr/>
          <p:nvPr/>
        </p:nvPicPr>
        <p:blipFill>
          <a:blip r:embed="rId1"/>
          <a:stretch/>
        </p:blipFill>
        <p:spPr>
          <a:xfrm>
            <a:off x="0" y="1440"/>
            <a:ext cx="9141840" cy="1922400"/>
          </a:xfrm>
          <a:prstGeom prst="rect">
            <a:avLst/>
          </a:prstGeom>
          <a:ln>
            <a:noFill/>
          </a:ln>
        </p:spPr>
      </p:pic>
      <p:pic>
        <p:nvPicPr>
          <p:cNvPr id="369" name="" descr=""/>
          <p:cNvPicPr/>
          <p:nvPr/>
        </p:nvPicPr>
        <p:blipFill>
          <a:blip r:embed="rId2"/>
          <a:stretch/>
        </p:blipFill>
        <p:spPr>
          <a:xfrm>
            <a:off x="7488000" y="3492000"/>
            <a:ext cx="1403280" cy="1403280"/>
          </a:xfrm>
          <a:prstGeom prst="rect">
            <a:avLst/>
          </a:prstGeom>
          <a:ln>
            <a:noFill/>
          </a:ln>
        </p:spPr>
      </p:pic>
      <p:sp>
        <p:nvSpPr>
          <p:cNvPr id="370" name="CustomShape 3"/>
          <p:cNvSpPr/>
          <p:nvPr/>
        </p:nvSpPr>
        <p:spPr>
          <a:xfrm>
            <a:off x="3993480" y="2733120"/>
            <a:ext cx="3493800" cy="96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Um agradecimento especial aos professores Rafael e Ian, pela coragem e paciência de encarar esse desafio e compartilharem conosco seus conhecimentos.</a:t>
            </a:r>
            <a:endParaRPr b="0" lang="pt-BR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2844000" y="3924000"/>
            <a:ext cx="3456000" cy="75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4000" spc="-1" strike="noStrike">
                <a:solidFill>
                  <a:srgbClr val="ffffff"/>
                </a:solidFill>
                <a:latin typeface="FreeSans"/>
                <a:ea typeface="Arial"/>
              </a:rPr>
              <a:t>Demonstração</a:t>
            </a:r>
            <a:endParaRPr b="0" lang="pt-BR" sz="4000" spc="-1" strike="noStrike">
              <a:latin typeface="Arial"/>
            </a:endParaRPr>
          </a:p>
        </p:txBody>
      </p:sp>
      <p:pic>
        <p:nvPicPr>
          <p:cNvPr id="372" name="Imagem 394_0" descr=""/>
          <p:cNvPicPr/>
          <p:nvPr/>
        </p:nvPicPr>
        <p:blipFill>
          <a:blip r:embed="rId1"/>
          <a:stretch/>
        </p:blipFill>
        <p:spPr>
          <a:xfrm>
            <a:off x="0" y="1440"/>
            <a:ext cx="9141840" cy="1922400"/>
          </a:xfrm>
          <a:prstGeom prst="rect">
            <a:avLst/>
          </a:prstGeom>
          <a:ln>
            <a:noFill/>
          </a:ln>
        </p:spPr>
      </p:pic>
      <p:pic>
        <p:nvPicPr>
          <p:cNvPr id="373" name="" descr=""/>
          <p:cNvPicPr/>
          <p:nvPr/>
        </p:nvPicPr>
        <p:blipFill>
          <a:blip r:embed="rId2"/>
          <a:stretch/>
        </p:blipFill>
        <p:spPr>
          <a:xfrm>
            <a:off x="2722680" y="792000"/>
            <a:ext cx="3698640" cy="3551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3456000" y="3924000"/>
            <a:ext cx="2303640" cy="75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4000" spc="-1" strike="noStrike">
                <a:solidFill>
                  <a:srgbClr val="ffffff"/>
                </a:solidFill>
                <a:latin typeface="FreeSans"/>
                <a:ea typeface="Arial"/>
              </a:rPr>
              <a:t>Dúvidas?</a:t>
            </a:r>
            <a:endParaRPr b="0" lang="pt-BR" sz="4000" spc="-1" strike="noStrike">
              <a:latin typeface="Arial"/>
            </a:endParaRPr>
          </a:p>
        </p:txBody>
      </p:sp>
      <p:pic>
        <p:nvPicPr>
          <p:cNvPr id="375" name="Imagem 394_1" descr=""/>
          <p:cNvPicPr/>
          <p:nvPr/>
        </p:nvPicPr>
        <p:blipFill>
          <a:blip r:embed="rId1"/>
          <a:stretch/>
        </p:blipFill>
        <p:spPr>
          <a:xfrm>
            <a:off x="0" y="1440"/>
            <a:ext cx="9141840" cy="1922400"/>
          </a:xfrm>
          <a:prstGeom prst="rect">
            <a:avLst/>
          </a:prstGeom>
          <a:ln>
            <a:noFill/>
          </a:ln>
        </p:spPr>
      </p:pic>
      <p:pic>
        <p:nvPicPr>
          <p:cNvPr id="376" name="" descr=""/>
          <p:cNvPicPr/>
          <p:nvPr/>
        </p:nvPicPr>
        <p:blipFill>
          <a:blip r:embed="rId2"/>
          <a:stretch/>
        </p:blipFill>
        <p:spPr>
          <a:xfrm>
            <a:off x="2722680" y="792000"/>
            <a:ext cx="3698640" cy="3551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Imagem 237" descr=""/>
          <p:cNvPicPr/>
          <p:nvPr/>
        </p:nvPicPr>
        <p:blipFill>
          <a:blip r:embed="rId1"/>
          <a:stretch/>
        </p:blipFill>
        <p:spPr>
          <a:xfrm>
            <a:off x="0" y="144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239" name="CustomShape 1"/>
          <p:cNvSpPr/>
          <p:nvPr/>
        </p:nvSpPr>
        <p:spPr>
          <a:xfrm>
            <a:off x="72000" y="1132560"/>
            <a:ext cx="1797840" cy="48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Índice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3960360" y="2064600"/>
            <a:ext cx="3311640" cy="201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Introdução: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Resultados do Curso </a:t>
            </a:r>
            <a:r>
              <a:rPr b="1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Desenvolvedor Web FullStack Java</a:t>
            </a:r>
            <a:r>
              <a:rPr b="0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 oferecido em uma parceria </a:t>
            </a:r>
            <a:r>
              <a:rPr b="1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Digital House</a:t>
            </a:r>
            <a:r>
              <a:rPr b="0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 / </a:t>
            </a:r>
            <a:r>
              <a:rPr b="1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IBM</a:t>
            </a:r>
            <a:r>
              <a:rPr b="0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 em sua </a:t>
            </a:r>
            <a:r>
              <a:rPr b="1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1</a:t>
            </a:r>
            <a:r>
              <a:rPr b="1" lang="pt-BR" sz="900" spc="-1" strike="noStrike" baseline="14000000">
                <a:solidFill>
                  <a:srgbClr val="ffffff"/>
                </a:solidFill>
                <a:latin typeface="Montserrat"/>
                <a:ea typeface="Montserrat"/>
              </a:rPr>
              <a:t>a</a:t>
            </a:r>
            <a:r>
              <a:rPr b="1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 turma</a:t>
            </a:r>
            <a:r>
              <a:rPr b="0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 destinada a </a:t>
            </a:r>
            <a:r>
              <a:rPr b="1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PCDs (Pessoas com Deficiências)</a:t>
            </a:r>
            <a:r>
              <a:rPr b="0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.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3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Cronograma do projeto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900" spc="-1" strike="noStrike">
                <a:solidFill>
                  <a:srgbClr val="ffffff"/>
                </a:solidFill>
                <a:latin typeface="Montserrat"/>
                <a:ea typeface="Montserrat"/>
              </a:rPr>
              <a:t>O Curso teve inicio em Nov/2020 e encerra-se em Mai/2021 com esta apresentação.</a:t>
            </a:r>
            <a:endParaRPr b="0" lang="pt-BR" sz="900" spc="-1" strike="noStrike">
              <a:latin typeface="Arial"/>
            </a:endParaRPr>
          </a:p>
        </p:txBody>
      </p:sp>
      <p:sp>
        <p:nvSpPr>
          <p:cNvPr id="241" name="CustomShape 3"/>
          <p:cNvSpPr/>
          <p:nvPr/>
        </p:nvSpPr>
        <p:spPr>
          <a:xfrm>
            <a:off x="767160" y="2064600"/>
            <a:ext cx="3748680" cy="231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Visão geral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Objetivo do projeto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Público-alvo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Módulos do Sistema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Ciclo de Desenvolvimento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Modelagem de Dados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das Telas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901"/>
              </a:spcAft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Cronograma do Projeto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42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Imagem 243" descr=""/>
          <p:cNvPicPr/>
          <p:nvPr/>
        </p:nvPicPr>
        <p:blipFill>
          <a:blip r:embed="rId1"/>
          <a:stretch/>
        </p:blipFill>
        <p:spPr>
          <a:xfrm>
            <a:off x="0" y="180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244" name="CustomShape 1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Visão Geral / Entender os problemas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1297440" y="2031480"/>
            <a:ext cx="730440" cy="80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01</a:t>
            </a:r>
            <a:endParaRPr b="0" lang="pt-BR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4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2030400" y="2031840"/>
            <a:ext cx="5874840" cy="80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Dispersão e falta de confiabilidade nas informações turísticas encontradas na internet.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Espaço regionalizado onde donos de Estabelecimentos Comerciais possam divulgar seus negócios em seu Município.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Apoio às Secretarias de Turismo na divulgação de seus Equipamentos Públicos.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47" name="CustomShape 4"/>
          <p:cNvSpPr/>
          <p:nvPr/>
        </p:nvSpPr>
        <p:spPr>
          <a:xfrm>
            <a:off x="1297440" y="2694600"/>
            <a:ext cx="730440" cy="80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02</a:t>
            </a:r>
            <a:endParaRPr b="0" lang="pt-BR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400" spc="-1" strike="noStrike">
              <a:latin typeface="Arial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1297440" y="3357360"/>
            <a:ext cx="730440" cy="80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03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49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Imagem 250" descr=""/>
          <p:cNvPicPr/>
          <p:nvPr/>
        </p:nvPicPr>
        <p:blipFill>
          <a:blip r:embed="rId1"/>
          <a:stretch/>
        </p:blipFill>
        <p:spPr>
          <a:xfrm>
            <a:off x="720" y="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251" name="CustomShape 1"/>
          <p:cNvSpPr/>
          <p:nvPr/>
        </p:nvSpPr>
        <p:spPr>
          <a:xfrm>
            <a:off x="1297440" y="2359440"/>
            <a:ext cx="7036560" cy="239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Proposta de Solução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DejaVu Sans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DejaVu Sans"/>
              </a:rPr>
              <a:t>Entregar um portal que concentre as informações sobre o trade turístico do município com curadoria da Secretaria de Turismo local.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Público Alvo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Turistas e munícipes.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Visão Geral / Objetivos do Projeto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53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Imagem 254" descr=""/>
          <p:cNvPicPr/>
          <p:nvPr/>
        </p:nvPicPr>
        <p:blipFill>
          <a:blip r:embed="rId1"/>
          <a:stretch/>
        </p:blipFill>
        <p:spPr>
          <a:xfrm>
            <a:off x="0" y="144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255" name="CustomShape 1"/>
          <p:cNvSpPr/>
          <p:nvPr/>
        </p:nvSpPr>
        <p:spPr>
          <a:xfrm>
            <a:off x="2250720" y="1675440"/>
            <a:ext cx="4642200" cy="41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pt-BR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de Trade Turístico de Municípios</a:t>
            </a:r>
            <a:endParaRPr b="0" lang="pt-BR" sz="15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Visão Geral / Sistema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57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  <p:pic>
        <p:nvPicPr>
          <p:cNvPr id="258" name="" descr=""/>
          <p:cNvPicPr/>
          <p:nvPr/>
        </p:nvPicPr>
        <p:blipFill>
          <a:blip r:embed="rId3"/>
          <a:stretch/>
        </p:blipFill>
        <p:spPr>
          <a:xfrm>
            <a:off x="2837520" y="1949400"/>
            <a:ext cx="3468600" cy="333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" descr=""/>
          <p:cNvPicPr/>
          <p:nvPr/>
        </p:nvPicPr>
        <p:blipFill>
          <a:blip r:embed="rId1"/>
          <a:stretch/>
        </p:blipFill>
        <p:spPr>
          <a:xfrm>
            <a:off x="4533840" y="76680"/>
            <a:ext cx="4342320" cy="4134240"/>
          </a:xfrm>
          <a:prstGeom prst="rect">
            <a:avLst/>
          </a:prstGeom>
          <a:ln>
            <a:noFill/>
          </a:ln>
        </p:spPr>
      </p:pic>
      <p:pic>
        <p:nvPicPr>
          <p:cNvPr id="260" name="Imagem 258" descr=""/>
          <p:cNvPicPr/>
          <p:nvPr/>
        </p:nvPicPr>
        <p:blipFill>
          <a:blip r:embed="rId2"/>
          <a:stretch/>
        </p:blipFill>
        <p:spPr>
          <a:xfrm>
            <a:off x="0" y="216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261" name="CustomShape 1"/>
          <p:cNvSpPr/>
          <p:nvPr/>
        </p:nvSpPr>
        <p:spPr>
          <a:xfrm>
            <a:off x="648000" y="1943280"/>
            <a:ext cx="3202920" cy="111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Home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Composto por: Acesso às consultas públicas e Login.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/ Módulos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63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  <p:pic>
        <p:nvPicPr>
          <p:cNvPr id="264" name="" descr=""/>
          <p:cNvPicPr/>
          <p:nvPr/>
        </p:nvPicPr>
        <p:blipFill>
          <a:blip r:embed="rId4"/>
          <a:stretch/>
        </p:blipFill>
        <p:spPr>
          <a:xfrm>
            <a:off x="2553840" y="2808000"/>
            <a:ext cx="1874160" cy="191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Imagem 258_0" descr=""/>
          <p:cNvPicPr/>
          <p:nvPr/>
        </p:nvPicPr>
        <p:blipFill>
          <a:blip r:embed="rId1"/>
          <a:stretch/>
        </p:blipFill>
        <p:spPr>
          <a:xfrm>
            <a:off x="0" y="216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266" name="CustomShape 1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/ Módulos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67" name="" descr=""/>
          <p:cNvPicPr/>
          <p:nvPr/>
        </p:nvPicPr>
        <p:blipFill>
          <a:blip r:embed="rId2"/>
          <a:stretch/>
        </p:blipFill>
        <p:spPr>
          <a:xfrm>
            <a:off x="5450040" y="356400"/>
            <a:ext cx="3404880" cy="2162520"/>
          </a:xfrm>
          <a:prstGeom prst="rect">
            <a:avLst/>
          </a:prstGeom>
          <a:ln>
            <a:noFill/>
          </a:ln>
        </p:spPr>
      </p:pic>
      <p:pic>
        <p:nvPicPr>
          <p:cNvPr id="268" name="" descr=""/>
          <p:cNvPicPr/>
          <p:nvPr/>
        </p:nvPicPr>
        <p:blipFill>
          <a:blip r:embed="rId3"/>
          <a:stretch/>
        </p:blipFill>
        <p:spPr>
          <a:xfrm>
            <a:off x="4572000" y="2616120"/>
            <a:ext cx="2950920" cy="2278800"/>
          </a:xfrm>
          <a:prstGeom prst="rect">
            <a:avLst/>
          </a:prstGeom>
          <a:ln>
            <a:noFill/>
          </a:ln>
        </p:spPr>
      </p:pic>
      <p:sp>
        <p:nvSpPr>
          <p:cNvPr id="269" name="CustomShape 2"/>
          <p:cNvSpPr/>
          <p:nvPr/>
        </p:nvSpPr>
        <p:spPr>
          <a:xfrm>
            <a:off x="648000" y="1943280"/>
            <a:ext cx="3526920" cy="111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Login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Acessos para:  “</a:t>
            </a:r>
            <a:r>
              <a:rPr b="1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Login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” e “</a:t>
            </a:r>
            <a:r>
              <a:rPr b="1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Cadastrar-se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”.</a:t>
            </a:r>
            <a:endParaRPr b="0" lang="pt-BR" sz="1300" spc="-1" strike="noStrike">
              <a:latin typeface="Arial"/>
            </a:endParaRPr>
          </a:p>
        </p:txBody>
      </p:sp>
      <p:pic>
        <p:nvPicPr>
          <p:cNvPr id="270" name="" descr=""/>
          <p:cNvPicPr/>
          <p:nvPr/>
        </p:nvPicPr>
        <p:blipFill>
          <a:blip r:embed="rId4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Imagem 258_1" descr=""/>
          <p:cNvPicPr/>
          <p:nvPr/>
        </p:nvPicPr>
        <p:blipFill>
          <a:blip r:embed="rId1"/>
          <a:stretch/>
        </p:blipFill>
        <p:spPr>
          <a:xfrm>
            <a:off x="0" y="216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272" name="CustomShape 1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/ Módulos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648000" y="1943280"/>
            <a:ext cx="3202920" cy="111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Cadastro Estabelecimento (Empreendedor)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Composto por: Cadastro e Edição de Estabelecimentos</a:t>
            </a: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274" name="" descr=""/>
          <p:cNvPicPr/>
          <p:nvPr/>
        </p:nvPicPr>
        <p:blipFill>
          <a:blip r:embed="rId2"/>
          <a:stretch/>
        </p:blipFill>
        <p:spPr>
          <a:xfrm>
            <a:off x="5040000" y="320760"/>
            <a:ext cx="2058120" cy="897840"/>
          </a:xfrm>
          <a:prstGeom prst="rect">
            <a:avLst/>
          </a:prstGeom>
          <a:ln>
            <a:noFill/>
          </a:ln>
        </p:spPr>
      </p:pic>
      <p:pic>
        <p:nvPicPr>
          <p:cNvPr id="275" name="" descr=""/>
          <p:cNvPicPr/>
          <p:nvPr/>
        </p:nvPicPr>
        <p:blipFill>
          <a:blip r:embed="rId3"/>
          <a:stretch/>
        </p:blipFill>
        <p:spPr>
          <a:xfrm>
            <a:off x="3888000" y="1496160"/>
            <a:ext cx="4951800" cy="2680920"/>
          </a:xfrm>
          <a:prstGeom prst="rect">
            <a:avLst/>
          </a:prstGeom>
          <a:ln>
            <a:noFill/>
          </a:ln>
        </p:spPr>
      </p:pic>
      <p:pic>
        <p:nvPicPr>
          <p:cNvPr id="276" name="" descr=""/>
          <p:cNvPicPr/>
          <p:nvPr/>
        </p:nvPicPr>
        <p:blipFill>
          <a:blip r:embed="rId4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Imagem 258_2" descr=""/>
          <p:cNvPicPr/>
          <p:nvPr/>
        </p:nvPicPr>
        <p:blipFill>
          <a:blip r:embed="rId1"/>
          <a:stretch/>
        </p:blipFill>
        <p:spPr>
          <a:xfrm>
            <a:off x="0" y="2160"/>
            <a:ext cx="9141840" cy="1922400"/>
          </a:xfrm>
          <a:prstGeom prst="rect">
            <a:avLst/>
          </a:prstGeom>
          <a:ln>
            <a:noFill/>
          </a:ln>
        </p:spPr>
      </p:pic>
      <p:sp>
        <p:nvSpPr>
          <p:cNvPr id="278" name="CustomShape 1"/>
          <p:cNvSpPr/>
          <p:nvPr/>
        </p:nvSpPr>
        <p:spPr>
          <a:xfrm>
            <a:off x="303480" y="385560"/>
            <a:ext cx="6406200" cy="54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/ Módulos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79" name="" descr=""/>
          <p:cNvPicPr/>
          <p:nvPr/>
        </p:nvPicPr>
        <p:blipFill>
          <a:blip r:embed="rId2"/>
          <a:stretch/>
        </p:blipFill>
        <p:spPr>
          <a:xfrm>
            <a:off x="3924000" y="1901160"/>
            <a:ext cx="4981680" cy="2267280"/>
          </a:xfrm>
          <a:prstGeom prst="rect">
            <a:avLst/>
          </a:prstGeom>
          <a:ln>
            <a:noFill/>
          </a:ln>
        </p:spPr>
      </p:pic>
      <p:sp>
        <p:nvSpPr>
          <p:cNvPr id="280" name="CustomShape 2"/>
          <p:cNvSpPr/>
          <p:nvPr/>
        </p:nvSpPr>
        <p:spPr>
          <a:xfrm>
            <a:off x="648000" y="1943280"/>
            <a:ext cx="3202920" cy="111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Admin (Sec. Turismo)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Composto por: Inclusão / Exclusão de usuários; Aprovação / Exclusão de estabelecimentos cadastrados pelo empreendedor.</a:t>
            </a:r>
            <a:endParaRPr b="0" lang="pt-BR" sz="1300" spc="-1" strike="noStrike">
              <a:latin typeface="Arial"/>
            </a:endParaRPr>
          </a:p>
        </p:txBody>
      </p:sp>
      <p:pic>
        <p:nvPicPr>
          <p:cNvPr id="281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39280" cy="539280"/>
          </a:xfrm>
          <a:prstGeom prst="rect">
            <a:avLst/>
          </a:prstGeom>
          <a:ln>
            <a:noFill/>
          </a:ln>
        </p:spPr>
      </p:pic>
      <p:pic>
        <p:nvPicPr>
          <p:cNvPr id="282" name="" descr=""/>
          <p:cNvPicPr/>
          <p:nvPr/>
        </p:nvPicPr>
        <p:blipFill>
          <a:blip r:embed="rId4"/>
          <a:stretch/>
        </p:blipFill>
        <p:spPr>
          <a:xfrm>
            <a:off x="5055120" y="648000"/>
            <a:ext cx="2170440" cy="100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</TotalTime>
  <Application>LibreOffice/6.4.7.2$Linux_X86_64 LibreOffice_project/40$Build-2</Application>
  <Words>434</Words>
  <Paragraphs>94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2021-05-25T21:24:29Z</dcterms:modified>
  <cp:revision>51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Apresentação na tela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14</vt:i4>
  </property>
</Properties>
</file>